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143500" cx="9144000"/>
  <p:notesSz cx="6858000" cy="9144000"/>
  <p:embeddedFontLst>
    <p:embeddedFont>
      <p:font typeface="Grandstander"/>
      <p:regular r:id="rId7"/>
      <p:bold r:id="rId8"/>
      <p:italic r:id="rId9"/>
      <p:boldItalic r:id="rId10"/>
    </p:embeddedFont>
    <p:embeddedFont>
      <p:font typeface="Playfair Display"/>
      <p:regular r:id="rId11"/>
      <p:bold r:id="rId12"/>
      <p:italic r:id="rId13"/>
      <p:boldItalic r:id="rId14"/>
    </p:embeddedFont>
    <p:embeddedFont>
      <p:font typeface="Lato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Grandstander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Grandstander-regular.fntdata"/><Relationship Id="rId8" Type="http://schemas.openxmlformats.org/officeDocument/2006/relationships/font" Target="fonts/Grandstander-bold.fntdata"/><Relationship Id="rId11" Type="http://schemas.openxmlformats.org/officeDocument/2006/relationships/font" Target="fonts/PlayfairDisplay-regular.fntdata"/><Relationship Id="rId10" Type="http://schemas.openxmlformats.org/officeDocument/2006/relationships/font" Target="fonts/Grandstander-boldItalic.fntdata"/><Relationship Id="rId13" Type="http://schemas.openxmlformats.org/officeDocument/2006/relationships/font" Target="fonts/PlayfairDisplay-italic.fntdata"/><Relationship Id="rId12" Type="http://schemas.openxmlformats.org/officeDocument/2006/relationships/font" Target="fonts/PlayfairDisplay-bold.fntdata"/><Relationship Id="rId15" Type="http://schemas.openxmlformats.org/officeDocument/2006/relationships/font" Target="fonts/Lato-regular.fntdata"/><Relationship Id="rId14" Type="http://schemas.openxmlformats.org/officeDocument/2006/relationships/font" Target="fonts/PlayfairDisplay-boldItalic.fntdata"/><Relationship Id="rId17" Type="http://schemas.openxmlformats.org/officeDocument/2006/relationships/font" Target="fonts/Lato-italic.fntdata"/><Relationship Id="rId16" Type="http://schemas.openxmlformats.org/officeDocument/2006/relationships/font" Target="fonts/Lato-bold.fntdata"/><Relationship Id="rId18" Type="http://schemas.openxmlformats.org/officeDocument/2006/relationships/font" Target="fonts/Lato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93b6ff73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93b6ff73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hyperlink" Target="https://drive.google.com/file/d/1uRK_ub_5-4snhWtTlSdM9PklWEWFdwCp/view?usp=drive_link" TargetMode="External"/><Relationship Id="rId22" Type="http://schemas.openxmlformats.org/officeDocument/2006/relationships/hyperlink" Target="https://drive.google.com/file/d/1o_LsoOi-MeQxv9ifsnydrOUHkUKyJXGw/view?usp=drive_link" TargetMode="External"/><Relationship Id="rId21" Type="http://schemas.openxmlformats.org/officeDocument/2006/relationships/image" Target="../media/image3.png"/><Relationship Id="rId24" Type="http://schemas.openxmlformats.org/officeDocument/2006/relationships/hyperlink" Target="https://drive.google.com/file/d/1u0PcaYf09YsJeDpO9BPd1yePb0yABK7v/view" TargetMode="External"/><Relationship Id="rId23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Relationship Id="rId26" Type="http://schemas.openxmlformats.org/officeDocument/2006/relationships/hyperlink" Target="https://drive.google.com/file/d/1y_Gk1cXpUBdhVYNt6_nh7sAJKOmmJ3S7/view?usp=drive_link" TargetMode="External"/><Relationship Id="rId25" Type="http://schemas.openxmlformats.org/officeDocument/2006/relationships/image" Target="../media/image7.png"/><Relationship Id="rId28" Type="http://schemas.openxmlformats.org/officeDocument/2006/relationships/hyperlink" Target="https://drive.google.com/file/d/1-ZPBDxFafhVC-pwACkrJYZDiXtyiDgIo/view?usp=drive_link" TargetMode="External"/><Relationship Id="rId27" Type="http://schemas.openxmlformats.org/officeDocument/2006/relationships/image" Target="../media/image9.png"/><Relationship Id="rId5" Type="http://schemas.openxmlformats.org/officeDocument/2006/relationships/hyperlink" Target="https://www.sausd.us/domain/1330" TargetMode="External"/><Relationship Id="rId6" Type="http://schemas.openxmlformats.org/officeDocument/2006/relationships/image" Target="../media/image5.png"/><Relationship Id="rId29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10.png"/><Relationship Id="rId11" Type="http://schemas.openxmlformats.org/officeDocument/2006/relationships/image" Target="../media/image2.png"/><Relationship Id="rId10" Type="http://schemas.openxmlformats.org/officeDocument/2006/relationships/image" Target="../media/image1.png"/><Relationship Id="rId13" Type="http://schemas.openxmlformats.org/officeDocument/2006/relationships/image" Target="../media/image12.png"/><Relationship Id="rId12" Type="http://schemas.openxmlformats.org/officeDocument/2006/relationships/hyperlink" Target="https://drive.google.com/file/d/1XfUCe7fgB-sqZ5iNMnJuNXH74DOzvole/view?usp=drive_link" TargetMode="External"/><Relationship Id="rId15" Type="http://schemas.openxmlformats.org/officeDocument/2006/relationships/image" Target="../media/image4.png"/><Relationship Id="rId14" Type="http://schemas.openxmlformats.org/officeDocument/2006/relationships/hyperlink" Target="https://drive.google.com/file/d/1xFFaWni4fSWF_kJ24RSSJbON3sXZO3bM/view?usp=drive_link" TargetMode="External"/><Relationship Id="rId17" Type="http://schemas.openxmlformats.org/officeDocument/2006/relationships/image" Target="../media/image6.png"/><Relationship Id="rId16" Type="http://schemas.openxmlformats.org/officeDocument/2006/relationships/hyperlink" Target="https://drive.google.com/file/d/1tsqScZa1lU72mXutoji4G6txCBQSF6Lu/view?usp=drive_link" TargetMode="External"/><Relationship Id="rId19" Type="http://schemas.openxmlformats.org/officeDocument/2006/relationships/image" Target="../media/image8.png"/><Relationship Id="rId18" Type="http://schemas.openxmlformats.org/officeDocument/2006/relationships/hyperlink" Target="https://drive.google.com/file/d/1NyeMAUYdbBy6ursrCS9ZdWPU7NhRpRDl/view?usp=drive_li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0C00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ght wood table top" id="68" name="Google Shape;68;p13" title="Background photo C"/>
          <p:cNvPicPr preferRelativeResize="0"/>
          <p:nvPr/>
        </p:nvPicPr>
        <p:blipFill rotWithShape="1">
          <a:blip r:embed="rId3">
            <a:alphaModFix amt="88000"/>
          </a:blip>
          <a:srcRect b="2865" l="0" r="0" t="10554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checkered tablecloth on the bottom-right-hand corner" id="69" name="Google Shape;69;p13" title="Tablecloth B"/>
          <p:cNvPicPr preferRelativeResize="0"/>
          <p:nvPr/>
        </p:nvPicPr>
        <p:blipFill rotWithShape="1">
          <a:blip r:embed="rId4">
            <a:alphaModFix/>
          </a:blip>
          <a:srcRect b="35653" l="39249" r="-25286" t="-2010"/>
          <a:stretch/>
        </p:blipFill>
        <p:spPr>
          <a:xfrm flipH="1">
            <a:off x="6734375" y="2284375"/>
            <a:ext cx="2409626" cy="285912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/>
        </p:nvSpPr>
        <p:spPr>
          <a:xfrm>
            <a:off x="1752563" y="1416000"/>
            <a:ext cx="54207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highlight>
                  <a:srgbClr val="D0E0E3"/>
                </a:highlight>
                <a:latin typeface="Grandstander"/>
                <a:ea typeface="Grandstander"/>
                <a:cs typeface="Grandstander"/>
                <a:sym typeface="Grandstander"/>
              </a:rPr>
              <a:t>It’s story time with Mrs. Rebia!</a:t>
            </a:r>
            <a:endParaRPr b="1" sz="2700">
              <a:solidFill>
                <a:srgbClr val="FF0000"/>
              </a:solidFill>
              <a:highlight>
                <a:srgbClr val="D0E0E3"/>
              </a:highlight>
              <a:latin typeface="Grandstander"/>
              <a:ea typeface="Grandstander"/>
              <a:cs typeface="Grandstander"/>
              <a:sym typeface="Grandstander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2901550" y="1957200"/>
            <a:ext cx="26904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C9DAF8"/>
                </a:highlight>
                <a:latin typeface="Lato"/>
                <a:ea typeface="Lato"/>
                <a:cs typeface="Lato"/>
                <a:sym typeface="Lato"/>
              </a:rPr>
              <a:t>Just click on the </a:t>
            </a:r>
            <a:r>
              <a:rPr b="1" lang="en">
                <a:highlight>
                  <a:srgbClr val="C9DAF8"/>
                </a:highlight>
                <a:latin typeface="Lato"/>
                <a:ea typeface="Lato"/>
                <a:cs typeface="Lato"/>
                <a:sym typeface="Lato"/>
              </a:rPr>
              <a:t>titles</a:t>
            </a:r>
            <a:r>
              <a:rPr b="1" lang="en">
                <a:highlight>
                  <a:srgbClr val="C9DAF8"/>
                </a:highlight>
                <a:latin typeface="Lato"/>
                <a:ea typeface="Lato"/>
                <a:cs typeface="Lato"/>
                <a:sym typeface="Lato"/>
              </a:rPr>
              <a:t> below</a:t>
            </a:r>
            <a:endParaRPr b="1">
              <a:highlight>
                <a:srgbClr val="C9DAF8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2" name="Google Shape;72;p1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0524" y="78826"/>
            <a:ext cx="1560475" cy="15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14600" y="168125"/>
            <a:ext cx="3950950" cy="11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4790" y="3479735"/>
            <a:ext cx="1284626" cy="160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98456">
            <a:off x="7629701" y="3253450"/>
            <a:ext cx="1716975" cy="20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 rotWithShape="1">
          <a:blip r:embed="rId10">
            <a:alphaModFix/>
          </a:blip>
          <a:srcRect b="-46907" l="-52918" r="-5283" t="-11295"/>
          <a:stretch/>
        </p:blipFill>
        <p:spPr>
          <a:xfrm>
            <a:off x="7173275" y="216750"/>
            <a:ext cx="1284626" cy="128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41450" y="-165775"/>
            <a:ext cx="2690401" cy="179357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/>
          <p:nvPr/>
        </p:nvSpPr>
        <p:spPr>
          <a:xfrm>
            <a:off x="456475" y="220675"/>
            <a:ext cx="2047500" cy="1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chemeClr val="dk2"/>
                </a:solidFill>
                <a:latin typeface="Grandstander"/>
                <a:ea typeface="Grandstander"/>
                <a:cs typeface="Grandstander"/>
                <a:sym typeface="Grandstander"/>
              </a:rPr>
              <a:t>Library hours open from 7:50-3:30pm</a:t>
            </a:r>
            <a:endParaRPr b="1" sz="1250">
              <a:solidFill>
                <a:schemeClr val="dk2"/>
              </a:solidFill>
              <a:latin typeface="Grandstander"/>
              <a:ea typeface="Grandstander"/>
              <a:cs typeface="Grandstander"/>
              <a:sym typeface="Grandstand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chemeClr val="dk2"/>
                </a:solidFill>
                <a:latin typeface="Grandstander"/>
                <a:ea typeface="Grandstander"/>
                <a:cs typeface="Grandstander"/>
                <a:sym typeface="Grandstander"/>
              </a:rPr>
              <a:t>Horario de la   biblioteca abierto </a:t>
            </a:r>
            <a:endParaRPr b="1" sz="1250">
              <a:solidFill>
                <a:schemeClr val="dk2"/>
              </a:solidFill>
              <a:latin typeface="Grandstander"/>
              <a:ea typeface="Grandstander"/>
              <a:cs typeface="Grandstander"/>
              <a:sym typeface="Grandstand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chemeClr val="dk2"/>
                </a:solidFill>
                <a:latin typeface="Grandstander"/>
                <a:ea typeface="Grandstander"/>
                <a:cs typeface="Grandstander"/>
                <a:sym typeface="Grandstander"/>
              </a:rPr>
              <a:t>de 7:50-3:30pm</a:t>
            </a:r>
            <a:endParaRPr b="1" sz="1250">
              <a:solidFill>
                <a:schemeClr val="dk2"/>
              </a:solidFill>
              <a:latin typeface="Grandstander"/>
              <a:ea typeface="Grandstander"/>
              <a:cs typeface="Grandstander"/>
              <a:sym typeface="Grandstander"/>
            </a:endParaRPr>
          </a:p>
        </p:txBody>
      </p:sp>
      <p:pic>
        <p:nvPicPr>
          <p:cNvPr id="79" name="Google Shape;79;p1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47725" y="3655610"/>
            <a:ext cx="1284625" cy="129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14500" y="2205576"/>
            <a:ext cx="1349150" cy="110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10500" y="1826575"/>
            <a:ext cx="1216288" cy="14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648200" y="2425749"/>
            <a:ext cx="1001940" cy="12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243600" y="2382282"/>
            <a:ext cx="1097450" cy="13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659500" y="3651999"/>
            <a:ext cx="1181525" cy="12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255701" y="2121313"/>
            <a:ext cx="970246" cy="12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51200" y="1909473"/>
            <a:ext cx="1097450" cy="149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4004851" y="3851650"/>
            <a:ext cx="916125" cy="1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